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91"/>
    <p:restoredTop sz="94375"/>
  </p:normalViewPr>
  <p:slideViewPr>
    <p:cSldViewPr snapToGrid="0" snapToObjects="1">
      <p:cViewPr varScale="1">
        <p:scale>
          <a:sx n="71" d="100"/>
          <a:sy n="71" d="100"/>
        </p:scale>
        <p:origin x="18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D2648-7C98-B04E-9204-4D6DA0D5BC02}" type="datetimeFigureOut">
              <a:rPr lang="en-US" smtClean="0"/>
              <a:t>8/10/17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E43BF-9931-DD44-AC65-EB33C50D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6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D2C2-08C5-614B-96A6-A97FC3B0579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E6AC-94A1-3A43-9F98-A3CB43C1C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D2C2-08C5-614B-96A6-A97FC3B0579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E6AC-94A1-3A43-9F98-A3CB43C1C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D2C2-08C5-614B-96A6-A97FC3B0579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E6AC-94A1-3A43-9F98-A3CB43C1C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9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D2C2-08C5-614B-96A6-A97FC3B0579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E6AC-94A1-3A43-9F98-A3CB43C1C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4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D2C2-08C5-614B-96A6-A97FC3B0579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E6AC-94A1-3A43-9F98-A3CB43C1C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D2C2-08C5-614B-96A6-A97FC3B0579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E6AC-94A1-3A43-9F98-A3CB43C1C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8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D2C2-08C5-614B-96A6-A97FC3B0579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E6AC-94A1-3A43-9F98-A3CB43C1C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D2C2-08C5-614B-96A6-A97FC3B0579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E6AC-94A1-3A43-9F98-A3CB43C1C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D2C2-08C5-614B-96A6-A97FC3B0579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E6AC-94A1-3A43-9F98-A3CB43C1C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9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D2C2-08C5-614B-96A6-A97FC3B0579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E6AC-94A1-3A43-9F98-A3CB43C1C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D2C2-08C5-614B-96A6-A97FC3B0579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E6AC-94A1-3A43-9F98-A3CB43C1C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9D2C2-08C5-614B-96A6-A97FC3B0579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6E6AC-94A1-3A43-9F98-A3CB43C1C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Mathematics of Eclipses, Transits, &amp; Occultations 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Trey Cox, Ph.D.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otal Solar Eclipse U.S.A. Aug 21st, 2017 (Simulation) ★★★★★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406161">
            <a:off x="1994430" y="2167466"/>
            <a:ext cx="8212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Wow</a:t>
            </a:r>
            <a:r>
              <a:rPr lang="en-US" sz="6000" b="1" smtClean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!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How does that happen? </a:t>
            </a:r>
            <a:endParaRPr lang="en-US" sz="6000" b="1" dirty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</Words>
  <Application>Microsoft Macintosh PowerPoint</Application>
  <PresentationFormat>Widescreen</PresentationFormat>
  <Paragraphs>4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Apple Chancery</vt:lpstr>
      <vt:lpstr>Arial</vt:lpstr>
      <vt:lpstr>Calibri</vt:lpstr>
      <vt:lpstr>Calibri Light</vt:lpstr>
      <vt:lpstr>Office Theme</vt:lpstr>
      <vt:lpstr>The Mathematics of Eclipses, Transits, &amp; Occultations   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Mathematics of Eclipses, Transits, &amp; Occultations   </dc:title>
  <dc:creator>Microsoft Office User</dc:creator>
  <cp:lastModifiedBy>Microsoft Office User</cp:lastModifiedBy>
  <cp:revision>5</cp:revision>
  <dcterms:created xsi:type="dcterms:W3CDTF">2017-08-04T23:18:43Z</dcterms:created>
  <dcterms:modified xsi:type="dcterms:W3CDTF">2017-08-10T16:58:12Z</dcterms:modified>
</cp:coreProperties>
</file>